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D97E-2176-4CC1-B629-2319343E6599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EB47B5-9881-441E-86F9-498BC25844B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D97E-2176-4CC1-B629-2319343E6599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7B5-9881-441E-86F9-498BC2584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D97E-2176-4CC1-B629-2319343E6599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7B5-9881-441E-86F9-498BC2584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67D97E-2176-4CC1-B629-2319343E6599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DEB47B5-9881-441E-86F9-498BC25844B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D97E-2176-4CC1-B629-2319343E6599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7B5-9881-441E-86F9-498BC25844B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D97E-2176-4CC1-B629-2319343E6599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7B5-9881-441E-86F9-498BC25844B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7B5-9881-441E-86F9-498BC25844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D97E-2176-4CC1-B629-2319343E6599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D97E-2176-4CC1-B629-2319343E6599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7B5-9881-441E-86F9-498BC25844B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D97E-2176-4CC1-B629-2319343E6599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B47B5-9881-441E-86F9-498BC25844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67D97E-2176-4CC1-B629-2319343E6599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DEB47B5-9881-441E-86F9-498BC25844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D97E-2176-4CC1-B629-2319343E6599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EB47B5-9881-441E-86F9-498BC25844B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67D97E-2176-4CC1-B629-2319343E6599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DEB47B5-9881-441E-86F9-498BC25844B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biography.com/people/patrick-henry-9335512/videos/patrick-henry-liberty-or-death-208007588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Give Me Liberty or Give Me Death Speech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Patrick Henry</a:t>
            </a:r>
            <a:endParaRPr lang="en-US" dirty="0"/>
          </a:p>
        </p:txBody>
      </p:sp>
      <p:pic>
        <p:nvPicPr>
          <p:cNvPr id="60418" name="Picture 2" descr="http://www.familyfoundationblog.com/wordpress/wp-content/uploads/2009/12/patrick-hen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2204357" cy="2743200"/>
          </a:xfrm>
          <a:prstGeom prst="rect">
            <a:avLst/>
          </a:prstGeom>
          <a:noFill/>
        </p:spPr>
      </p:pic>
      <p:pic>
        <p:nvPicPr>
          <p:cNvPr id="60420" name="Picture 4" descr="http://rlv.zcache.com/patrick_henry_give_me_liberty_or_give_me_death_postcard-p239163865115303299envli_40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3581400"/>
            <a:ext cx="3276600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www.thefederalistpapers.org/wp-content/uploads/2012/07/Convic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533400"/>
            <a:ext cx="4343400" cy="5629276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457200"/>
            <a:ext cx="350520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Click on picture for video…</a:t>
            </a:r>
          </a:p>
          <a:p>
            <a:pPr algn="ctr"/>
            <a:endParaRPr lang="en-US" sz="3600" b="1" dirty="0">
              <a:ln w="12700">
                <a:solidFill>
                  <a:schemeClr val="bg1"/>
                </a:solidFill>
                <a:prstDash val="solid"/>
              </a:ln>
              <a:solidFill>
                <a:schemeClr val="bg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3600" b="1" cap="none" spc="0" dirty="0" smtClean="0">
              <a:ln w="12700">
                <a:solidFill>
                  <a:schemeClr val="bg1"/>
                </a:solidFill>
                <a:prstDash val="solid"/>
              </a:ln>
              <a:solidFill>
                <a:schemeClr val="bg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36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Consider the point of view the story is told in.</a:t>
            </a:r>
            <a:endParaRPr lang="en-US" sz="3600" b="1" cap="none" spc="0" dirty="0">
              <a:ln w="12700">
                <a:solidFill>
                  <a:schemeClr val="bg1"/>
                </a:solidFill>
                <a:prstDash val="solid"/>
              </a:ln>
              <a:solidFill>
                <a:schemeClr val="bg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Patrick Henry talking about?</a:t>
            </a:r>
          </a:p>
          <a:p>
            <a:r>
              <a:rPr lang="en-US" dirty="0" smtClean="0"/>
              <a:t>How did his speech inspire others?</a:t>
            </a:r>
          </a:p>
          <a:p>
            <a:r>
              <a:rPr lang="en-US" dirty="0" smtClean="0"/>
              <a:t>Do you consider him a Revolutionary?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Revolutionary?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</TotalTime>
  <Words>50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Paper</vt:lpstr>
      <vt:lpstr>Patrick Henry</vt:lpstr>
      <vt:lpstr>Slide 2</vt:lpstr>
      <vt:lpstr>Revolutionary?</vt:lpstr>
    </vt:vector>
  </TitlesOfParts>
  <Company>Randolph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Patrick Henry</dc:title>
  <dc:creator>lgarrison</dc:creator>
  <cp:lastModifiedBy>lgarrison</cp:lastModifiedBy>
  <cp:revision>2</cp:revision>
  <dcterms:created xsi:type="dcterms:W3CDTF">2012-12-18T21:48:33Z</dcterms:created>
  <dcterms:modified xsi:type="dcterms:W3CDTF">2012-12-18T22:04:10Z</dcterms:modified>
</cp:coreProperties>
</file>